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3" r:id="rId6"/>
    <p:sldId id="258" r:id="rId7"/>
    <p:sldId id="276" r:id="rId8"/>
    <p:sldId id="257" r:id="rId9"/>
    <p:sldId id="271" r:id="rId10"/>
    <p:sldId id="281" r:id="rId11"/>
    <p:sldId id="272" r:id="rId12"/>
    <p:sldId id="259" r:id="rId13"/>
    <p:sldId id="260" r:id="rId14"/>
    <p:sldId id="263" r:id="rId15"/>
    <p:sldId id="268" r:id="rId16"/>
    <p:sldId id="269" r:id="rId17"/>
    <p:sldId id="270" r:id="rId18"/>
    <p:sldId id="278" r:id="rId19"/>
    <p:sldId id="279" r:id="rId20"/>
    <p:sldId id="280" r:id="rId21"/>
    <p:sldId id="274" r:id="rId22"/>
    <p:sldId id="261" r:id="rId23"/>
    <p:sldId id="262" r:id="rId24"/>
    <p:sldId id="264" r:id="rId25"/>
    <p:sldId id="265" r:id="rId26"/>
    <p:sldId id="277" r:id="rId27"/>
    <p:sldId id="275" r:id="rId28"/>
    <p:sldId id="266" r:id="rId29"/>
    <p:sldId id="267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2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29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9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9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16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53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61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5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7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1A38-9D1B-4700-887E-F763B4E58079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C959D57-2277-4B47-8B81-03781EE177BF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7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ECC7-353B-403D-9838-263F71EC34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Sassoon Penpals" panose="02000400000000000000" pitchFamily="50" charset="0"/>
              </a:rPr>
              <a:t>World Book Day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90B8B-34B5-4F7E-956E-007038C528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5000" dirty="0">
                <a:latin typeface="Sassoon Penpals" panose="02000400000000000000" pitchFamily="50" charset="0"/>
              </a:rPr>
              <a:t>At Park Aspire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6AE60-1824-461F-BFC7-0D5CCBF2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2" y="726228"/>
            <a:ext cx="1733550" cy="2114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2012D5-E651-486B-A7F2-3ED83150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676" y="3799604"/>
            <a:ext cx="39624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6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4C1DB-982B-4BF5-9723-C4A1C1724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1299">
            <a:off x="296750" y="1478700"/>
            <a:ext cx="5200800" cy="390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D1BD5-C78E-4343-B1C8-A8A12392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550">
            <a:off x="5144346" y="727076"/>
            <a:ext cx="4000500" cy="3000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C1961-6416-499A-A87E-CA42C29EA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64">
            <a:off x="7271836" y="3274552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1F6F2E-FD10-4B22-94C6-008AD63D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8088">
            <a:off x="647059" y="1402092"/>
            <a:ext cx="4737103" cy="3552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AEBCD-77ED-48B5-8508-88CA9B5B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5321">
            <a:off x="7011989" y="1402094"/>
            <a:ext cx="47371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110453-3737-4BEF-BC15-1B0DE77A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215">
            <a:off x="373591" y="1345776"/>
            <a:ext cx="5190067" cy="389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16CB5-29B5-480F-AEBC-347FC710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4494">
            <a:off x="6308608" y="1482726"/>
            <a:ext cx="5190067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63AE0-1B79-4871-8E58-255AA83A8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1589">
            <a:off x="430740" y="1482724"/>
            <a:ext cx="5190067" cy="389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51826-C368-4D6D-AD07-B0F8635C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1" r="17147"/>
          <a:stretch/>
        </p:blipFill>
        <p:spPr>
          <a:xfrm rot="1260796">
            <a:off x="7122486" y="785811"/>
            <a:ext cx="4117014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0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A57E0-89F6-492E-8D87-37675892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0966">
            <a:off x="738962" y="927100"/>
            <a:ext cx="4862324" cy="500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07A7B-EDEE-490E-AE98-5980308C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5325">
            <a:off x="5702720" y="1498600"/>
            <a:ext cx="5673883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4178-D678-438C-BFD9-D1613D14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87341">
            <a:off x="1009699" y="1308100"/>
            <a:ext cx="4437013" cy="4745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63AE7-9768-4295-BE0A-CA750355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0465">
            <a:off x="7054449" y="1025734"/>
            <a:ext cx="3581025" cy="48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B92ABF-C9B5-4277-B0E7-ED63B38D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5260">
            <a:off x="1069590" y="1429363"/>
            <a:ext cx="3757939" cy="399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666CB-D861-4BBC-910F-3D97CF5A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3761">
            <a:off x="6981245" y="1615980"/>
            <a:ext cx="4343979" cy="42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EC72B-7837-4004-B547-8A1666DC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65" y="608020"/>
            <a:ext cx="8385736" cy="59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9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37FFD-B30A-4320-A335-3796971355F4}"/>
              </a:ext>
            </a:extLst>
          </p:cNvPr>
          <p:cNvSpPr/>
          <p:nvPr/>
        </p:nvSpPr>
        <p:spPr>
          <a:xfrm>
            <a:off x="711200" y="990600"/>
            <a:ext cx="10998200" cy="196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latin typeface="Sassoon Penpals" panose="02000400000000000000" pitchFamily="50" charset="0"/>
                <a:sym typeface="Wingdings" panose="05000000000000000000" pitchFamily="2" charset="2"/>
              </a:rPr>
              <a:t>You created your own T-shirts 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AD0B5923-09AB-408D-8A0F-9B61341E2BB0}"/>
              </a:ext>
            </a:extLst>
          </p:cNvPr>
          <p:cNvSpPr/>
          <p:nvPr/>
        </p:nvSpPr>
        <p:spPr>
          <a:xfrm>
            <a:off x="9156700" y="1568450"/>
            <a:ext cx="749300" cy="723900"/>
          </a:xfrm>
          <a:prstGeom prst="hear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8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9CE5E-06C5-4ECC-A665-81091D3B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6940">
            <a:off x="878550" y="1227100"/>
            <a:ext cx="5200800" cy="390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16CA3-4C0B-4FBF-8B71-854166C40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9857">
            <a:off x="6617211" y="1318579"/>
            <a:ext cx="4956856" cy="371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FC1EC-DD2C-41C6-88F5-2B44283F2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13420"/>
            <a:ext cx="4287440" cy="3215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A2230-90F9-44B9-AD04-FAF445C24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60" y="213420"/>
            <a:ext cx="4287440" cy="321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ABEEA-7FAE-46E1-98AF-800811F55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7" y="2932460"/>
            <a:ext cx="4287440" cy="3215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14E11-F844-473B-A636-B778D9727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63" y="2932460"/>
            <a:ext cx="4287440" cy="3215580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64AB92D1-84EF-46F8-83C8-A61AA829010F}"/>
              </a:ext>
            </a:extLst>
          </p:cNvPr>
          <p:cNvSpPr/>
          <p:nvPr/>
        </p:nvSpPr>
        <p:spPr>
          <a:xfrm>
            <a:off x="4759920" y="533400"/>
            <a:ext cx="2545160" cy="2514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Promoting our love of reading</a:t>
            </a:r>
          </a:p>
        </p:txBody>
      </p:sp>
    </p:spTree>
    <p:extLst>
      <p:ext uri="{BB962C8B-B14F-4D97-AF65-F5344CB8AC3E}">
        <p14:creationId xmlns:p14="http://schemas.microsoft.com/office/powerpoint/2010/main" val="172678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A0D8A-7861-486C-9419-CD0EF3D3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2481">
            <a:off x="578550" y="1227100"/>
            <a:ext cx="5200800" cy="39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745F6-2E8B-4FFB-9773-F5346FD1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6541">
            <a:off x="6258550" y="1227100"/>
            <a:ext cx="5200800" cy="39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0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F75AB9-C23B-4D5D-8C7C-129F4CE93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716">
            <a:off x="591345" y="1308896"/>
            <a:ext cx="5086352" cy="3814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1440E-8533-493A-86DC-745ED30FB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7132">
            <a:off x="6472885" y="1331138"/>
            <a:ext cx="5086353" cy="38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0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AAC48-8B1A-4E24-983D-F25BAE2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8618">
            <a:off x="439737" y="1411288"/>
            <a:ext cx="47879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CADCC-6429-47D7-95B5-394A2A70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87" y="451055"/>
            <a:ext cx="7693025" cy="59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9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37FFD-B30A-4320-A335-3796971355F4}"/>
              </a:ext>
            </a:extLst>
          </p:cNvPr>
          <p:cNvSpPr/>
          <p:nvPr/>
        </p:nvSpPr>
        <p:spPr>
          <a:xfrm>
            <a:off x="711200" y="990600"/>
            <a:ext cx="10998200" cy="196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latin typeface="Sassoon Penpals" panose="02000400000000000000" pitchFamily="50" charset="0"/>
                <a:sym typeface="Wingdings" panose="05000000000000000000" pitchFamily="2" charset="2"/>
              </a:rPr>
              <a:t>You made a character from a potato!</a:t>
            </a:r>
          </a:p>
        </p:txBody>
      </p:sp>
    </p:spTree>
    <p:extLst>
      <p:ext uri="{BB962C8B-B14F-4D97-AF65-F5344CB8AC3E}">
        <p14:creationId xmlns:p14="http://schemas.microsoft.com/office/powerpoint/2010/main" val="3115331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CFFB4C-17AE-4773-915F-E9C80DE4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67173">
            <a:off x="1090556" y="880383"/>
            <a:ext cx="4395844" cy="509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37BB3-9E64-47EE-8E01-7EC83978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6156">
            <a:off x="6856273" y="852184"/>
            <a:ext cx="3874111" cy="49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B6AB544-8D2E-4E75-B1BA-AD0559AF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2361">
            <a:off x="1120975" y="894488"/>
            <a:ext cx="4014612" cy="50690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9C8C26-F42E-40BA-ACE1-F16DBFBE5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8122">
            <a:off x="6364965" y="1404975"/>
            <a:ext cx="4597400" cy="34480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1DF980-1B22-4A4F-90C6-000E7DF9F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01365" y="2012175"/>
            <a:ext cx="4597400" cy="34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8FC682-0EFF-4B1A-82CB-4D02ECF5F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33335" y="-403225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08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B1DF980-1B22-4A4F-90C6-000E7DF9F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0889">
            <a:off x="6426065" y="1704975"/>
            <a:ext cx="4597400" cy="34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8FC682-0EFF-4B1A-82CB-4D02ECF5F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7553">
            <a:off x="590735" y="1704975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2ED6E-9190-45E7-9CF3-04CDFC08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569912"/>
            <a:ext cx="8515350" cy="53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37FFD-B30A-4320-A335-3796971355F4}"/>
              </a:ext>
            </a:extLst>
          </p:cNvPr>
          <p:cNvSpPr/>
          <p:nvPr/>
        </p:nvSpPr>
        <p:spPr>
          <a:xfrm>
            <a:off x="711200" y="990600"/>
            <a:ext cx="10998200" cy="196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latin typeface="Sassoon Penpals" panose="02000400000000000000" pitchFamily="50" charset="0"/>
              </a:rPr>
              <a:t>Some of you read to somebody in another class or listened to a story from somebody in another class </a:t>
            </a:r>
            <a:r>
              <a:rPr lang="en-GB" sz="4500" dirty="0">
                <a:latin typeface="Sassoon Penpals" panose="02000400000000000000" pitchFamily="50" charset="0"/>
                <a:sym typeface="Wingdings" panose="05000000000000000000" pitchFamily="2" charset="2"/>
              </a:rPr>
              <a:t></a:t>
            </a:r>
            <a:endParaRPr lang="en-GB" sz="4500" dirty="0">
              <a:latin typeface="Sassoon Penpals" panose="02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4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28886-5309-460B-B7D9-CE14295B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1700" y="1066799"/>
            <a:ext cx="5200800" cy="39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F873B-71CD-4501-A7B0-1CB9841EE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0800" y="1048598"/>
            <a:ext cx="5200800" cy="39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DF767-6876-4ADC-9FC9-6AD3284D9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0100" y="1066800"/>
            <a:ext cx="5200800" cy="39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9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433DC-8601-41A4-9A5E-9EECF28E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519932"/>
            <a:ext cx="6528238" cy="475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34D2CF-B041-4501-8360-965ABEC10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1818">
            <a:off x="5469913" y="1022522"/>
            <a:ext cx="6045684" cy="434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62B9D-EF08-4AB8-9727-7E3BDB69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60615">
            <a:off x="1034821" y="1113778"/>
            <a:ext cx="3872117" cy="41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37FFD-B30A-4320-A335-3796971355F4}"/>
              </a:ext>
            </a:extLst>
          </p:cNvPr>
          <p:cNvSpPr/>
          <p:nvPr/>
        </p:nvSpPr>
        <p:spPr>
          <a:xfrm>
            <a:off x="711200" y="990600"/>
            <a:ext cx="10998200" cy="196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dirty="0">
                <a:latin typeface="Sassoon Penpals" panose="02000400000000000000" pitchFamily="50" charset="0"/>
                <a:sym typeface="Wingdings" panose="05000000000000000000" pitchFamily="2" charset="2"/>
              </a:rPr>
              <a:t>You found an unusual place to read a story!</a:t>
            </a:r>
            <a:endParaRPr lang="en-GB" sz="4500" dirty="0">
              <a:latin typeface="Sassoon Penpals" panose="02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4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20E3D-6DAD-4056-834E-A3F36BBE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672">
            <a:off x="-109448" y="1524739"/>
            <a:ext cx="5200800" cy="390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7139C4-3E3A-4C08-A87E-DF45B177A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5210">
            <a:off x="6852349" y="1716331"/>
            <a:ext cx="5200800" cy="39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757D2-6E70-4D12-AE83-82B02D1F5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9" r="12994"/>
          <a:stretch/>
        </p:blipFill>
        <p:spPr>
          <a:xfrm>
            <a:off x="4263269" y="406928"/>
            <a:ext cx="30988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264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3D9858CFF641BA5454C4CE6D9ECF" ma:contentTypeVersion="10" ma:contentTypeDescription="Create a new document." ma:contentTypeScope="" ma:versionID="708290f633a9f4f3e38a7680489ed360">
  <xsd:schema xmlns:xsd="http://www.w3.org/2001/XMLSchema" xmlns:xs="http://www.w3.org/2001/XMLSchema" xmlns:p="http://schemas.microsoft.com/office/2006/metadata/properties" xmlns:ns3="611e5f2c-0488-45e9-b18d-2e0cf87c1544" targetNamespace="http://schemas.microsoft.com/office/2006/metadata/properties" ma:root="true" ma:fieldsID="c3d3601edc1c9e6370163d2ea041ce1e" ns3:_="">
    <xsd:import namespace="611e5f2c-0488-45e9-b18d-2e0cf87c15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e5f2c-0488-45e9-b18d-2e0cf87c1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204677-A29C-4238-8B6B-DD99DA7F26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C3121-5F0B-4323-87ED-623271F7C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1e5f2c-0488-45e9-b18d-2e0cf87c1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B68F1B-278F-4339-B6A3-E8C01137F394}">
  <ds:schemaRefs>
    <ds:schemaRef ds:uri="http://schemas.microsoft.com/office/infopath/2007/PartnerControls"/>
    <ds:schemaRef ds:uri="http://purl.org/dc/terms/"/>
    <ds:schemaRef ds:uri="611e5f2c-0488-45e9-b18d-2e0cf87c1544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169</TotalTime>
  <Words>54</Words>
  <Application>Microsoft Office PowerPoint</Application>
  <PresentationFormat>Widescreen</PresentationFormat>
  <Paragraphs>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Gallery</vt:lpstr>
      <vt:lpstr>World Book Day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</dc:title>
  <dc:creator>Natasha Wightman</dc:creator>
  <cp:lastModifiedBy>Natasha Wightman</cp:lastModifiedBy>
  <cp:revision>10</cp:revision>
  <dcterms:created xsi:type="dcterms:W3CDTF">2023-03-03T07:17:43Z</dcterms:created>
  <dcterms:modified xsi:type="dcterms:W3CDTF">2023-03-08T13:05:24Z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0x0101006BAE3D9858CFF641BA5454C4CE6D9ECF</vt:lpwstr>
  </property>
</Properties>
</file>